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4"/>
  </p:notesMasterIdLst>
  <p:sldIdLst>
    <p:sldId id="256" r:id="rId2"/>
    <p:sldId id="261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639" autoAdjust="0"/>
  </p:normalViewPr>
  <p:slideViewPr>
    <p:cSldViewPr>
      <p:cViewPr varScale="1">
        <p:scale>
          <a:sx n="59" d="100"/>
          <a:sy n="59" d="100"/>
        </p:scale>
        <p:origin x="-168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5B56BE-6363-483E-B940-7BAC16C15CB7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C2FC5-F6A2-47B9-9044-9C7E57CE7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03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C2FC5-F6A2-47B9-9044-9C7E57CE79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662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C2FC5-F6A2-47B9-9044-9C7E57CE79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655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C2FC5-F6A2-47B9-9044-9C7E57CE79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2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C2FC5-F6A2-47B9-9044-9C7E57CE79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3235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C2FC5-F6A2-47B9-9044-9C7E57CE79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8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C2FC5-F6A2-47B9-9044-9C7E57CE79E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845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C2FC5-F6A2-47B9-9044-9C7E57CE79E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123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C2FC5-F6A2-47B9-9044-9C7E57CE79E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9335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C2FC5-F6A2-47B9-9044-9C7E57CE79E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5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873E-6067-42E9-8EB8-45679BE9627F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3715-9CDE-4D10-A565-8B21DB7B07D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873E-6067-42E9-8EB8-45679BE9627F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3715-9CDE-4D10-A565-8B21DB7B07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873E-6067-42E9-8EB8-45679BE9627F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3715-9CDE-4D10-A565-8B21DB7B07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873E-6067-42E9-8EB8-45679BE9627F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3715-9CDE-4D10-A565-8B21DB7B07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873E-6067-42E9-8EB8-45679BE9627F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3715-9CDE-4D10-A565-8B21DB7B07D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873E-6067-42E9-8EB8-45679BE9627F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3715-9CDE-4D10-A565-8B21DB7B07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873E-6067-42E9-8EB8-45679BE9627F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3715-9CDE-4D10-A565-8B21DB7B07D2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873E-6067-42E9-8EB8-45679BE9627F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3715-9CDE-4D10-A565-8B21DB7B07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873E-6067-42E9-8EB8-45679BE9627F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3715-9CDE-4D10-A565-8B21DB7B07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873E-6067-42E9-8EB8-45679BE9627F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3715-9CDE-4D10-A565-8B21DB7B07D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873E-6067-42E9-8EB8-45679BE9627F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3715-9CDE-4D10-A565-8B21DB7B07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5D9C873E-6067-42E9-8EB8-45679BE9627F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8833715-9CDE-4D10-A565-8B21DB7B07D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Fire And Motion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Jessica Horne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2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457200"/>
            <a:ext cx="6781800" cy="1600200"/>
          </a:xfrm>
        </p:spPr>
        <p:txBody>
          <a:bodyPr/>
          <a:lstStyle/>
          <a:p>
            <a:r>
              <a:rPr lang="en-US" dirty="0" smtClean="0"/>
              <a:t> Fire and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09800"/>
            <a:ext cx="7543800" cy="3886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Means 2 things:</a:t>
            </a:r>
          </a:p>
          <a:p>
            <a:pPr lvl="1"/>
            <a:r>
              <a:rPr lang="en-US" sz="2800" dirty="0" smtClean="0"/>
              <a:t>Have to have time on your side</a:t>
            </a:r>
          </a:p>
          <a:p>
            <a:pPr lvl="1"/>
            <a:r>
              <a:rPr lang="en-US" sz="2800" dirty="0" smtClean="0"/>
              <a:t>Have to move forward every day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9145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457200"/>
            <a:ext cx="6781800" cy="1600200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7543800" cy="3886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“</a:t>
            </a:r>
            <a:r>
              <a:rPr lang="en-US" sz="3600" dirty="0"/>
              <a:t>Until we're a company the size of Oracle, we don't have to think about grand strategies. We just have to come in every morning and somehow, launch the editor</a:t>
            </a:r>
            <a:r>
              <a:rPr lang="en-US" sz="3600" dirty="0" smtClean="0"/>
              <a:t>.”</a:t>
            </a:r>
          </a:p>
          <a:p>
            <a:pPr marL="0" indent="0" algn="r">
              <a:buNone/>
            </a:pPr>
            <a:r>
              <a:rPr lang="en-US" sz="3600" dirty="0" smtClean="0"/>
              <a:t>-Joel </a:t>
            </a:r>
            <a:r>
              <a:rPr lang="en-US" sz="3600" dirty="0" err="1" smtClean="0"/>
              <a:t>Spolsky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9145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457200"/>
            <a:ext cx="6781800" cy="16002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09800"/>
            <a:ext cx="7543800" cy="3886200"/>
          </a:xfrm>
        </p:spPr>
        <p:txBody>
          <a:bodyPr/>
          <a:lstStyle/>
          <a:p>
            <a:r>
              <a:rPr lang="en-US" dirty="0"/>
              <a:t>http://www.joelonsoftware.com/articles/fog0000000339.html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45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457200"/>
            <a:ext cx="6781800" cy="1600200"/>
          </a:xfrm>
        </p:spPr>
        <p:txBody>
          <a:bodyPr/>
          <a:lstStyle/>
          <a:p>
            <a:r>
              <a:rPr lang="en-US" dirty="0" smtClean="0"/>
              <a:t>Not in the Zone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09800"/>
            <a:ext cx="7543800" cy="3886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Last day or two</a:t>
            </a:r>
          </a:p>
          <a:p>
            <a:r>
              <a:rPr lang="en-US" sz="2800" dirty="0" smtClean="0"/>
              <a:t>Sometimes weeks</a:t>
            </a:r>
          </a:p>
          <a:p>
            <a:r>
              <a:rPr lang="en-US" sz="2800" dirty="0" smtClean="0"/>
              <a:t>Mood swings correlate with unproductive periods</a:t>
            </a:r>
          </a:p>
          <a:p>
            <a:r>
              <a:rPr lang="en-US" sz="2800" dirty="0" smtClean="0"/>
              <a:t>Average enough lines of code to make me employable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9145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457200"/>
            <a:ext cx="6781800" cy="1600200"/>
          </a:xfrm>
        </p:spPr>
        <p:txBody>
          <a:bodyPr/>
          <a:lstStyle/>
          <a:p>
            <a:r>
              <a:rPr lang="en-US" dirty="0" smtClean="0"/>
              <a:t>Summer Internship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09800"/>
            <a:ext cx="7543800" cy="3886200"/>
          </a:xfrm>
        </p:spPr>
        <p:txBody>
          <a:bodyPr/>
          <a:lstStyle/>
          <a:p>
            <a:r>
              <a:rPr lang="en-US" sz="2800" dirty="0" smtClean="0"/>
              <a:t>2 to 3 hours productive coding</a:t>
            </a:r>
          </a:p>
          <a:p>
            <a:r>
              <a:rPr lang="en-US" sz="2800" dirty="0" smtClean="0"/>
              <a:t>Fellow intern only worked from 12 to 5pm everyday minus lunch</a:t>
            </a:r>
          </a:p>
          <a:p>
            <a:r>
              <a:rPr lang="en-US" sz="2800" dirty="0" smtClean="0"/>
              <a:t>Team loved him </a:t>
            </a:r>
          </a:p>
          <a:p>
            <a:r>
              <a:rPr lang="en-US" sz="2800" dirty="0" smtClean="0"/>
              <a:t>Managed to get more done than average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95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457200"/>
            <a:ext cx="6781800" cy="1600200"/>
          </a:xfrm>
        </p:spPr>
        <p:txBody>
          <a:bodyPr/>
          <a:lstStyle/>
          <a:p>
            <a:r>
              <a:rPr lang="en-US" dirty="0" smtClean="0"/>
              <a:t>Most Productive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09800"/>
            <a:ext cx="7543800" cy="3886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Moved to a plush new office with large picture windows overlooking a pretty stone courtyard full of cherry trees in bloom</a:t>
            </a:r>
          </a:p>
          <a:p>
            <a:r>
              <a:rPr lang="en-US" sz="2800" dirty="0" smtClean="0"/>
              <a:t>Worked nonstop on Excel Basic</a:t>
            </a:r>
          </a:p>
        </p:txBody>
      </p:sp>
    </p:spTree>
    <p:extLst>
      <p:ext uri="{BB962C8B-B14F-4D97-AF65-F5344CB8AC3E}">
        <p14:creationId xmlns:p14="http://schemas.microsoft.com/office/powerpoint/2010/main" val="389145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457200"/>
            <a:ext cx="754380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 Typical Work Day for Joel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543800" cy="4267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1. Get into work</a:t>
            </a:r>
          </a:p>
          <a:p>
            <a:r>
              <a:rPr lang="en-US" dirty="0" smtClean="0"/>
              <a:t>2. Check email, read the web, etc.</a:t>
            </a:r>
          </a:p>
          <a:p>
            <a:r>
              <a:rPr lang="en-US" dirty="0" smtClean="0"/>
              <a:t>3. Decide that I might as well have lunch before getting to work</a:t>
            </a:r>
          </a:p>
          <a:p>
            <a:r>
              <a:rPr lang="en-US" dirty="0" smtClean="0"/>
              <a:t>4. Get back from lunch</a:t>
            </a:r>
          </a:p>
          <a:p>
            <a:r>
              <a:rPr lang="en-US" dirty="0" smtClean="0"/>
              <a:t>5. Check email, read the web, etc.</a:t>
            </a:r>
          </a:p>
          <a:p>
            <a:r>
              <a:rPr lang="en-US" dirty="0" smtClean="0"/>
              <a:t>6. Finally decide that I’ve got to get started</a:t>
            </a:r>
          </a:p>
          <a:p>
            <a:r>
              <a:rPr lang="en-US" dirty="0" smtClean="0"/>
              <a:t>7. Check email, read the web, etc.</a:t>
            </a:r>
          </a:p>
          <a:p>
            <a:r>
              <a:rPr lang="en-US" dirty="0" smtClean="0"/>
              <a:t>8. Decide again that I really have to get started</a:t>
            </a:r>
          </a:p>
          <a:p>
            <a:r>
              <a:rPr lang="en-US" dirty="0" smtClean="0"/>
              <a:t>9. Launch the editor </a:t>
            </a:r>
          </a:p>
          <a:p>
            <a:r>
              <a:rPr lang="en-US" dirty="0" smtClean="0"/>
              <a:t>10. Write code nonstop until I don’t realize that it’s already 7:30pm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45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457200"/>
            <a:ext cx="6781800" cy="1600200"/>
          </a:xfrm>
        </p:spPr>
        <p:txBody>
          <a:bodyPr/>
          <a:lstStyle/>
          <a:p>
            <a:r>
              <a:rPr lang="en-US" dirty="0" smtClean="0"/>
              <a:t>In Infantry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09800"/>
            <a:ext cx="7543800" cy="3886200"/>
          </a:xfrm>
        </p:spPr>
        <p:txBody>
          <a:bodyPr/>
          <a:lstStyle/>
          <a:p>
            <a:r>
              <a:rPr lang="en-US" sz="2800" dirty="0" smtClean="0"/>
              <a:t>Only 1 strategy: Fire and Motion</a:t>
            </a:r>
          </a:p>
          <a:p>
            <a:r>
              <a:rPr lang="en-US" sz="2800" dirty="0" smtClean="0"/>
              <a:t>“Fire at our enemy so he had to duck and can’t fire at me while I run across this street”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45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457200"/>
            <a:ext cx="6781800" cy="1600200"/>
          </a:xfrm>
        </p:spPr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09800"/>
            <a:ext cx="7543800" cy="3886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Keep coding and fixing bugs</a:t>
            </a:r>
          </a:p>
          <a:p>
            <a:r>
              <a:rPr lang="en-US" sz="2800" dirty="0" smtClean="0"/>
              <a:t>Time is on your side</a:t>
            </a:r>
          </a:p>
          <a:p>
            <a:r>
              <a:rPr lang="en-US" sz="2800" dirty="0" smtClean="0"/>
              <a:t>Watch out when the competition fires at you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9145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457200"/>
            <a:ext cx="6781800" cy="1600200"/>
          </a:xfrm>
        </p:spPr>
        <p:txBody>
          <a:bodyPr/>
          <a:lstStyle/>
          <a:p>
            <a:r>
              <a:rPr lang="en-US" dirty="0" smtClean="0"/>
              <a:t>The End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09800"/>
            <a:ext cx="7543800" cy="3886200"/>
          </a:xfrm>
        </p:spPr>
        <p:txBody>
          <a:bodyPr/>
          <a:lstStyle/>
          <a:p>
            <a:r>
              <a:rPr lang="en-US" sz="2800" dirty="0" smtClean="0"/>
              <a:t>Cover fire</a:t>
            </a:r>
          </a:p>
          <a:p>
            <a:r>
              <a:rPr lang="en-US" sz="2800" dirty="0" smtClean="0"/>
              <a:t>Companies that do well rely least on big companies</a:t>
            </a:r>
          </a:p>
          <a:p>
            <a:r>
              <a:rPr lang="en-US" sz="2800" dirty="0" smtClean="0"/>
              <a:t>Waste time trying to determine what other companies are doing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45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457200"/>
            <a:ext cx="6781800" cy="1600200"/>
          </a:xfrm>
        </p:spPr>
        <p:txBody>
          <a:bodyPr/>
          <a:lstStyle/>
          <a:p>
            <a:r>
              <a:rPr lang="en-US" dirty="0" smtClean="0"/>
              <a:t>How the Game is Played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09800"/>
            <a:ext cx="7543800" cy="3886200"/>
          </a:xfrm>
        </p:spPr>
        <p:txBody>
          <a:bodyPr>
            <a:normAutofit/>
          </a:bodyPr>
          <a:lstStyle/>
          <a:p>
            <a:r>
              <a:rPr lang="en-US" sz="2800" dirty="0"/>
              <a:t>Sales teams of big companies understand cover </a:t>
            </a:r>
            <a:r>
              <a:rPr lang="en-US" sz="2800" dirty="0" smtClean="0"/>
              <a:t>fire</a:t>
            </a:r>
          </a:p>
          <a:p>
            <a:r>
              <a:rPr lang="en-US" sz="2800" dirty="0" smtClean="0"/>
              <a:t>Supporting different things because customer needs it?</a:t>
            </a:r>
          </a:p>
          <a:p>
            <a:r>
              <a:rPr lang="en-US" sz="2800" dirty="0" smtClean="0"/>
              <a:t>Can not distinguish your company from others</a:t>
            </a:r>
          </a:p>
        </p:txBody>
      </p:sp>
    </p:spTree>
    <p:extLst>
      <p:ext uri="{BB962C8B-B14F-4D97-AF65-F5344CB8AC3E}">
        <p14:creationId xmlns:p14="http://schemas.microsoft.com/office/powerpoint/2010/main" val="389145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701</TotalTime>
  <Words>340</Words>
  <Application>Microsoft Office PowerPoint</Application>
  <PresentationFormat>On-screen Show (4:3)</PresentationFormat>
  <Paragraphs>59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NewsPrint</vt:lpstr>
      <vt:lpstr>Fire And Motion</vt:lpstr>
      <vt:lpstr>Not in the Zone</vt:lpstr>
      <vt:lpstr>Summer Internship</vt:lpstr>
      <vt:lpstr>Most Productive</vt:lpstr>
      <vt:lpstr> Typical Work Day for Joel</vt:lpstr>
      <vt:lpstr>In Infantry</vt:lpstr>
      <vt:lpstr>Moving Forward</vt:lpstr>
      <vt:lpstr>The End Result</vt:lpstr>
      <vt:lpstr>How the Game is Played</vt:lpstr>
      <vt:lpstr> Fire and Motion</vt:lpstr>
      <vt:lpstr> 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Fire And Motion</dc:title>
  <dc:creator>Princess</dc:creator>
  <cp:lastModifiedBy>Princess</cp:lastModifiedBy>
  <cp:revision>23</cp:revision>
  <dcterms:created xsi:type="dcterms:W3CDTF">2014-11-13T20:40:52Z</dcterms:created>
  <dcterms:modified xsi:type="dcterms:W3CDTF">2014-11-26T01:09:47Z</dcterms:modified>
</cp:coreProperties>
</file>